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60" r:id="rId5"/>
    <p:sldId id="259" r:id="rId6"/>
    <p:sldId id="262" r:id="rId7"/>
    <p:sldId id="261" r:id="rId8"/>
    <p:sldId id="264" r:id="rId9"/>
    <p:sldId id="263" r:id="rId10"/>
    <p:sldId id="266" r:id="rId11"/>
    <p:sldId id="265" r:id="rId12"/>
    <p:sldId id="268" r:id="rId13"/>
    <p:sldId id="267" r:id="rId14"/>
    <p:sldId id="270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1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55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86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5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9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32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0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55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7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1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57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ADB89BC-2D42-4BE3-A325-A9F171DBDF4D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973C766-A2A8-4F14-99C4-B19B038652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283" y="530721"/>
            <a:ext cx="4112221" cy="5563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19" y="481928"/>
            <a:ext cx="5661181" cy="56611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1887" y="6228166"/>
            <a:ext cx="5059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Стрелолист обыкновенный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gittaria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sagittifolia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2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7" y="867059"/>
            <a:ext cx="7251031" cy="50908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16504" y="5957887"/>
            <a:ext cx="435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Кандык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сибирский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Erythrōnium sibīricum)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1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789" y="653685"/>
            <a:ext cx="6435641" cy="55215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24850" y="6175207"/>
            <a:ext cx="595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кудреватая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Саранка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кудреватая) (Lílium mártagon)</a:t>
            </a:r>
          </a:p>
        </p:txBody>
      </p:sp>
    </p:spTree>
    <p:extLst>
      <p:ext uri="{BB962C8B-B14F-4D97-AF65-F5344CB8AC3E}">
        <p14:creationId xmlns:p14="http://schemas.microsoft.com/office/powerpoint/2010/main" val="2231994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90" y="752475"/>
            <a:ext cx="7620000" cy="5353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7591" y="6105525"/>
            <a:ext cx="394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Гусиный лук, или Птичий лук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Gagea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20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585" y="345366"/>
            <a:ext cx="3939573" cy="60554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94711" y="6216134"/>
            <a:ext cx="49811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Клинтония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Clintonia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udens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ex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Mey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7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489" y="318557"/>
            <a:ext cx="4006164" cy="61734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0713" y="6122657"/>
            <a:ext cx="67497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Венерин башмачок крупноцветковый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Cypripedium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macranthos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11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11" y="304265"/>
            <a:ext cx="3668957" cy="61760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8864" y="6111010"/>
            <a:ext cx="596362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Венерин башмачок обыкновенный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Cypripedium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calceolus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9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17" y="439295"/>
            <a:ext cx="6697991" cy="54200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65397" y="6047692"/>
            <a:ext cx="5503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Частуха подорожниковая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Alisma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plantagoaquatica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L.)</a:t>
            </a:r>
          </a:p>
        </p:txBody>
      </p:sp>
    </p:spTree>
    <p:extLst>
      <p:ext uri="{BB962C8B-B14F-4D97-AF65-F5344CB8AC3E}">
        <p14:creationId xmlns:p14="http://schemas.microsoft.com/office/powerpoint/2010/main" val="372263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80" y="476079"/>
            <a:ext cx="3990135" cy="5925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99" y="1155031"/>
            <a:ext cx="5422941" cy="42839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68985" y="5746902"/>
            <a:ext cx="4039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Сусак зонтичный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Butomus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umbellatus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76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17" y="481548"/>
            <a:ext cx="4355414" cy="5822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079" y="481548"/>
            <a:ext cx="4132450" cy="58229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06308" y="6304546"/>
            <a:ext cx="2821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Осока острая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Carex acuta)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1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796" y="385011"/>
            <a:ext cx="4288411" cy="571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933" y="385011"/>
            <a:ext cx="3381375" cy="5715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92128" y="6100011"/>
            <a:ext cx="331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Наяда большая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Najas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major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679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119" y="525737"/>
            <a:ext cx="6997884" cy="52855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06340" y="5939408"/>
            <a:ext cx="3690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Ковыль перистый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Stipa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pennata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3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51" y="354295"/>
            <a:ext cx="4305396" cy="5962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862" y="779861"/>
            <a:ext cx="5631580" cy="38041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68898" y="5181418"/>
            <a:ext cx="349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Пырей ползучий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Elytrígia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répens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22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95" y="385010"/>
            <a:ext cx="3634114" cy="5779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661" y="385010"/>
            <a:ext cx="5779477" cy="57794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8324" y="5795155"/>
            <a:ext cx="42659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Лисохвост луговой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Alopecúrus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praténsis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26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581" y="441692"/>
            <a:ext cx="4155255" cy="6114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215" y="425335"/>
            <a:ext cx="3657248" cy="6119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58432" y="6186720"/>
            <a:ext cx="358559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Ежа сборная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Dactylis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glomerata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964910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22</TotalTime>
  <Words>109</Words>
  <Application>Microsoft Office PowerPoint</Application>
  <PresentationFormat>Широкоэкранный</PresentationFormat>
  <Paragraphs>15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2021-12-16T00:21:19Z</dcterms:created>
  <dcterms:modified xsi:type="dcterms:W3CDTF">2021-12-20T10:16:00Z</dcterms:modified>
</cp:coreProperties>
</file>